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28800425" cy="43200638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3606">
          <p15:clr>
            <a:srgbClr val="747775"/>
          </p15:clr>
        </p15:guide>
        <p15:guide id="2" pos="907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23"/>
  </p:normalViewPr>
  <p:slideViewPr>
    <p:cSldViewPr snapToGrid="0">
      <p:cViewPr>
        <p:scale>
          <a:sx n="20" d="100"/>
          <a:sy n="20" d="100"/>
        </p:scale>
        <p:origin x="2632" y="144"/>
      </p:cViewPr>
      <p:guideLst>
        <p:guide orient="horz" pos="13606"/>
        <p:guide pos="907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286323" y="685800"/>
            <a:ext cx="228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685800"/>
            <a:ext cx="228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981759" y="6253648"/>
            <a:ext cx="26836500" cy="17239800"/>
          </a:xfrm>
          <a:prstGeom prst="rect">
            <a:avLst/>
          </a:prstGeom>
        </p:spPr>
        <p:txBody>
          <a:bodyPr spcFirstLastPara="1" wrap="square" lIns="447925" tIns="447925" rIns="447925" bIns="4479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477"/>
              <a:buNone/>
              <a:defRPr sz="25477"/>
            </a:lvl1pPr>
            <a:lvl2pPr lvl="1" algn="ctr">
              <a:spcBef>
                <a:spcPts val="0"/>
              </a:spcBef>
              <a:spcAft>
                <a:spcPts val="0"/>
              </a:spcAft>
              <a:buSzPts val="25477"/>
              <a:buNone/>
              <a:defRPr sz="25477"/>
            </a:lvl2pPr>
            <a:lvl3pPr lvl="2" algn="ctr">
              <a:spcBef>
                <a:spcPts val="0"/>
              </a:spcBef>
              <a:spcAft>
                <a:spcPts val="0"/>
              </a:spcAft>
              <a:buSzPts val="25477"/>
              <a:buNone/>
              <a:defRPr sz="25477"/>
            </a:lvl3pPr>
            <a:lvl4pPr lvl="3" algn="ctr">
              <a:spcBef>
                <a:spcPts val="0"/>
              </a:spcBef>
              <a:spcAft>
                <a:spcPts val="0"/>
              </a:spcAft>
              <a:buSzPts val="25477"/>
              <a:buNone/>
              <a:defRPr sz="25477"/>
            </a:lvl4pPr>
            <a:lvl5pPr lvl="4" algn="ctr">
              <a:spcBef>
                <a:spcPts val="0"/>
              </a:spcBef>
              <a:spcAft>
                <a:spcPts val="0"/>
              </a:spcAft>
              <a:buSzPts val="25477"/>
              <a:buNone/>
              <a:defRPr sz="25477"/>
            </a:lvl5pPr>
            <a:lvl6pPr lvl="5" algn="ctr">
              <a:spcBef>
                <a:spcPts val="0"/>
              </a:spcBef>
              <a:spcAft>
                <a:spcPts val="0"/>
              </a:spcAft>
              <a:buSzPts val="25477"/>
              <a:buNone/>
              <a:defRPr sz="25477"/>
            </a:lvl6pPr>
            <a:lvl7pPr lvl="6" algn="ctr">
              <a:spcBef>
                <a:spcPts val="0"/>
              </a:spcBef>
              <a:spcAft>
                <a:spcPts val="0"/>
              </a:spcAft>
              <a:buSzPts val="25477"/>
              <a:buNone/>
              <a:defRPr sz="25477"/>
            </a:lvl7pPr>
            <a:lvl8pPr lvl="7" algn="ctr">
              <a:spcBef>
                <a:spcPts val="0"/>
              </a:spcBef>
              <a:spcAft>
                <a:spcPts val="0"/>
              </a:spcAft>
              <a:buSzPts val="25477"/>
              <a:buNone/>
              <a:defRPr sz="25477"/>
            </a:lvl8pPr>
            <a:lvl9pPr lvl="8" algn="ctr">
              <a:spcBef>
                <a:spcPts val="0"/>
              </a:spcBef>
              <a:spcAft>
                <a:spcPts val="0"/>
              </a:spcAft>
              <a:buSzPts val="25477"/>
              <a:buNone/>
              <a:defRPr sz="25477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981732" y="23803675"/>
            <a:ext cx="26836500" cy="6657000"/>
          </a:xfrm>
          <a:prstGeom prst="rect">
            <a:avLst/>
          </a:prstGeom>
        </p:spPr>
        <p:txBody>
          <a:bodyPr spcFirstLastPara="1" wrap="square" lIns="447925" tIns="447925" rIns="447925" bIns="4479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718"/>
              <a:buNone/>
              <a:defRPr sz="13718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718"/>
              <a:buNone/>
              <a:defRPr sz="13718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718"/>
              <a:buNone/>
              <a:defRPr sz="13718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718"/>
              <a:buNone/>
              <a:defRPr sz="13718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718"/>
              <a:buNone/>
              <a:defRPr sz="13718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718"/>
              <a:buNone/>
              <a:defRPr sz="13718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718"/>
              <a:buNone/>
              <a:defRPr sz="13718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718"/>
              <a:buNone/>
              <a:defRPr sz="13718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718"/>
              <a:buNone/>
              <a:defRPr sz="13718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26684906" y="39166125"/>
            <a:ext cx="1728300" cy="3305700"/>
          </a:xfrm>
          <a:prstGeom prst="rect">
            <a:avLst/>
          </a:prstGeom>
        </p:spPr>
        <p:txBody>
          <a:bodyPr spcFirstLastPara="1" wrap="square" lIns="447925" tIns="447925" rIns="447925" bIns="447925" anchor="ctr" anchorCtr="0">
            <a:normAutofit/>
          </a:bodyPr>
          <a:lstStyle>
            <a:lvl1pPr lvl="0">
              <a:buNone/>
              <a:defRPr sz="4899"/>
            </a:lvl1pPr>
            <a:lvl2pPr lvl="1">
              <a:buNone/>
              <a:defRPr sz="4899"/>
            </a:lvl2pPr>
            <a:lvl3pPr lvl="2">
              <a:buNone/>
              <a:defRPr sz="4899"/>
            </a:lvl3pPr>
            <a:lvl4pPr lvl="3">
              <a:buNone/>
              <a:defRPr sz="4899"/>
            </a:lvl4pPr>
            <a:lvl5pPr lvl="4">
              <a:buNone/>
              <a:defRPr sz="4899"/>
            </a:lvl5pPr>
            <a:lvl6pPr lvl="5">
              <a:buNone/>
              <a:defRPr sz="4899"/>
            </a:lvl6pPr>
            <a:lvl7pPr lvl="6">
              <a:buNone/>
              <a:defRPr sz="4899"/>
            </a:lvl7pPr>
            <a:lvl8pPr lvl="7">
              <a:buNone/>
              <a:defRPr sz="4899"/>
            </a:lvl8pPr>
            <a:lvl9pPr lvl="8">
              <a:buNone/>
              <a:defRPr sz="4899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981732" y="18064882"/>
            <a:ext cx="26836500" cy="7070100"/>
          </a:xfrm>
          <a:prstGeom prst="rect">
            <a:avLst/>
          </a:prstGeom>
        </p:spPr>
        <p:txBody>
          <a:bodyPr spcFirstLastPara="1" wrap="square" lIns="447925" tIns="447925" rIns="447925" bIns="4479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7638"/>
              <a:buNone/>
              <a:defRPr sz="17638"/>
            </a:lvl1pPr>
            <a:lvl2pPr lvl="1" algn="ctr">
              <a:spcBef>
                <a:spcPts val="0"/>
              </a:spcBef>
              <a:spcAft>
                <a:spcPts val="0"/>
              </a:spcAft>
              <a:buSzPts val="17638"/>
              <a:buNone/>
              <a:defRPr sz="17638"/>
            </a:lvl2pPr>
            <a:lvl3pPr lvl="2" algn="ctr">
              <a:spcBef>
                <a:spcPts val="0"/>
              </a:spcBef>
              <a:spcAft>
                <a:spcPts val="0"/>
              </a:spcAft>
              <a:buSzPts val="17638"/>
              <a:buNone/>
              <a:defRPr sz="17638"/>
            </a:lvl3pPr>
            <a:lvl4pPr lvl="3" algn="ctr">
              <a:spcBef>
                <a:spcPts val="0"/>
              </a:spcBef>
              <a:spcAft>
                <a:spcPts val="0"/>
              </a:spcAft>
              <a:buSzPts val="17638"/>
              <a:buNone/>
              <a:defRPr sz="17638"/>
            </a:lvl4pPr>
            <a:lvl5pPr lvl="4" algn="ctr">
              <a:spcBef>
                <a:spcPts val="0"/>
              </a:spcBef>
              <a:spcAft>
                <a:spcPts val="0"/>
              </a:spcAft>
              <a:buSzPts val="17638"/>
              <a:buNone/>
              <a:defRPr sz="17638"/>
            </a:lvl5pPr>
            <a:lvl6pPr lvl="5" algn="ctr">
              <a:spcBef>
                <a:spcPts val="0"/>
              </a:spcBef>
              <a:spcAft>
                <a:spcPts val="0"/>
              </a:spcAft>
              <a:buSzPts val="17638"/>
              <a:buNone/>
              <a:defRPr sz="17638"/>
            </a:lvl6pPr>
            <a:lvl7pPr lvl="6" algn="ctr">
              <a:spcBef>
                <a:spcPts val="0"/>
              </a:spcBef>
              <a:spcAft>
                <a:spcPts val="0"/>
              </a:spcAft>
              <a:buSzPts val="17638"/>
              <a:buNone/>
              <a:defRPr sz="17638"/>
            </a:lvl7pPr>
            <a:lvl8pPr lvl="7" algn="ctr">
              <a:spcBef>
                <a:spcPts val="0"/>
              </a:spcBef>
              <a:spcAft>
                <a:spcPts val="0"/>
              </a:spcAft>
              <a:buSzPts val="17638"/>
              <a:buNone/>
              <a:defRPr sz="17638"/>
            </a:lvl8pPr>
            <a:lvl9pPr lvl="8" algn="ctr">
              <a:spcBef>
                <a:spcPts val="0"/>
              </a:spcBef>
              <a:spcAft>
                <a:spcPts val="0"/>
              </a:spcAft>
              <a:buSzPts val="17638"/>
              <a:buNone/>
              <a:defRPr sz="17638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26684906" y="39166125"/>
            <a:ext cx="1728300" cy="3305700"/>
          </a:xfrm>
          <a:prstGeom prst="rect">
            <a:avLst/>
          </a:prstGeom>
        </p:spPr>
        <p:txBody>
          <a:bodyPr spcFirstLastPara="1" wrap="square" lIns="447925" tIns="447925" rIns="447925" bIns="447925" anchor="ctr" anchorCtr="0">
            <a:normAutofit/>
          </a:bodyPr>
          <a:lstStyle>
            <a:lvl1pPr lvl="0">
              <a:buNone/>
              <a:defRPr sz="4899"/>
            </a:lvl1pPr>
            <a:lvl2pPr lvl="1">
              <a:buNone/>
              <a:defRPr sz="4899"/>
            </a:lvl2pPr>
            <a:lvl3pPr lvl="2">
              <a:buNone/>
              <a:defRPr sz="4899"/>
            </a:lvl3pPr>
            <a:lvl4pPr lvl="3">
              <a:buNone/>
              <a:defRPr sz="4899"/>
            </a:lvl4pPr>
            <a:lvl5pPr lvl="4">
              <a:buNone/>
              <a:defRPr sz="4899"/>
            </a:lvl5pPr>
            <a:lvl6pPr lvl="5">
              <a:buNone/>
              <a:defRPr sz="4899"/>
            </a:lvl6pPr>
            <a:lvl7pPr lvl="6">
              <a:buNone/>
              <a:defRPr sz="4899"/>
            </a:lvl7pPr>
            <a:lvl8pPr lvl="7">
              <a:buNone/>
              <a:defRPr sz="4899"/>
            </a:lvl8pPr>
            <a:lvl9pPr lvl="8">
              <a:buNone/>
              <a:defRPr sz="4899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981732" y="3737743"/>
            <a:ext cx="26836500" cy="4810200"/>
          </a:xfrm>
          <a:prstGeom prst="rect">
            <a:avLst/>
          </a:prstGeom>
        </p:spPr>
        <p:txBody>
          <a:bodyPr spcFirstLastPara="1" wrap="square" lIns="447925" tIns="447925" rIns="447925" bIns="4479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718"/>
              <a:buNone/>
              <a:defRPr sz="13718"/>
            </a:lvl1pPr>
            <a:lvl2pPr lvl="1">
              <a:spcBef>
                <a:spcPts val="0"/>
              </a:spcBef>
              <a:spcAft>
                <a:spcPts val="0"/>
              </a:spcAft>
              <a:buSzPts val="13718"/>
              <a:buNone/>
              <a:defRPr sz="13718"/>
            </a:lvl2pPr>
            <a:lvl3pPr lvl="2">
              <a:spcBef>
                <a:spcPts val="0"/>
              </a:spcBef>
              <a:spcAft>
                <a:spcPts val="0"/>
              </a:spcAft>
              <a:buSzPts val="13718"/>
              <a:buNone/>
              <a:defRPr sz="13718"/>
            </a:lvl3pPr>
            <a:lvl4pPr lvl="3">
              <a:spcBef>
                <a:spcPts val="0"/>
              </a:spcBef>
              <a:spcAft>
                <a:spcPts val="0"/>
              </a:spcAft>
              <a:buSzPts val="13718"/>
              <a:buNone/>
              <a:defRPr sz="13718"/>
            </a:lvl4pPr>
            <a:lvl5pPr lvl="4">
              <a:spcBef>
                <a:spcPts val="0"/>
              </a:spcBef>
              <a:spcAft>
                <a:spcPts val="0"/>
              </a:spcAft>
              <a:buSzPts val="13718"/>
              <a:buNone/>
              <a:defRPr sz="13718"/>
            </a:lvl5pPr>
            <a:lvl6pPr lvl="5">
              <a:spcBef>
                <a:spcPts val="0"/>
              </a:spcBef>
              <a:spcAft>
                <a:spcPts val="0"/>
              </a:spcAft>
              <a:buSzPts val="13718"/>
              <a:buNone/>
              <a:defRPr sz="13718"/>
            </a:lvl6pPr>
            <a:lvl7pPr lvl="6">
              <a:spcBef>
                <a:spcPts val="0"/>
              </a:spcBef>
              <a:spcAft>
                <a:spcPts val="0"/>
              </a:spcAft>
              <a:buSzPts val="13718"/>
              <a:buNone/>
              <a:defRPr sz="13718"/>
            </a:lvl7pPr>
            <a:lvl8pPr lvl="7">
              <a:spcBef>
                <a:spcPts val="0"/>
              </a:spcBef>
              <a:spcAft>
                <a:spcPts val="0"/>
              </a:spcAft>
              <a:buSzPts val="13718"/>
              <a:buNone/>
              <a:defRPr sz="13718"/>
            </a:lvl8pPr>
            <a:lvl9pPr lvl="8">
              <a:spcBef>
                <a:spcPts val="0"/>
              </a:spcBef>
              <a:spcAft>
                <a:spcPts val="0"/>
              </a:spcAft>
              <a:buSzPts val="13718"/>
              <a:buNone/>
              <a:defRPr sz="13718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981732" y="9679580"/>
            <a:ext cx="12598200" cy="28694100"/>
          </a:xfrm>
          <a:prstGeom prst="rect">
            <a:avLst/>
          </a:prstGeom>
        </p:spPr>
        <p:txBody>
          <a:bodyPr spcFirstLastPara="1" wrap="square" lIns="447925" tIns="447925" rIns="447925" bIns="447925" anchor="t" anchorCtr="0">
            <a:normAutofit/>
          </a:bodyPr>
          <a:lstStyle>
            <a:lvl1pPr marL="457200" lvl="0" indent="-664155">
              <a:spcBef>
                <a:spcPts val="0"/>
              </a:spcBef>
              <a:spcAft>
                <a:spcPts val="0"/>
              </a:spcAft>
              <a:buSzPts val="6859"/>
              <a:buChar char="●"/>
              <a:defRPr sz="6859"/>
            </a:lvl1pPr>
            <a:lvl2pPr marL="914400" lvl="1" indent="-601934">
              <a:spcBef>
                <a:spcPts val="0"/>
              </a:spcBef>
              <a:spcAft>
                <a:spcPts val="0"/>
              </a:spcAft>
              <a:buSzPts val="5879"/>
              <a:buChar char="○"/>
              <a:defRPr sz="5879"/>
            </a:lvl2pPr>
            <a:lvl3pPr marL="1371600" lvl="2" indent="-601934">
              <a:spcBef>
                <a:spcPts val="0"/>
              </a:spcBef>
              <a:spcAft>
                <a:spcPts val="0"/>
              </a:spcAft>
              <a:buSzPts val="5879"/>
              <a:buChar char="■"/>
              <a:defRPr sz="5879"/>
            </a:lvl3pPr>
            <a:lvl4pPr marL="1828800" lvl="3" indent="-601934">
              <a:spcBef>
                <a:spcPts val="0"/>
              </a:spcBef>
              <a:spcAft>
                <a:spcPts val="0"/>
              </a:spcAft>
              <a:buSzPts val="5879"/>
              <a:buChar char="●"/>
              <a:defRPr sz="5879"/>
            </a:lvl4pPr>
            <a:lvl5pPr marL="2286000" lvl="4" indent="-601934">
              <a:spcBef>
                <a:spcPts val="0"/>
              </a:spcBef>
              <a:spcAft>
                <a:spcPts val="0"/>
              </a:spcAft>
              <a:buSzPts val="5879"/>
              <a:buChar char="○"/>
              <a:defRPr sz="5879"/>
            </a:lvl5pPr>
            <a:lvl6pPr marL="2743200" lvl="5" indent="-601934">
              <a:spcBef>
                <a:spcPts val="0"/>
              </a:spcBef>
              <a:spcAft>
                <a:spcPts val="0"/>
              </a:spcAft>
              <a:buSzPts val="5879"/>
              <a:buChar char="■"/>
              <a:defRPr sz="5879"/>
            </a:lvl6pPr>
            <a:lvl7pPr marL="3200400" lvl="6" indent="-601934">
              <a:spcBef>
                <a:spcPts val="0"/>
              </a:spcBef>
              <a:spcAft>
                <a:spcPts val="0"/>
              </a:spcAft>
              <a:buSzPts val="5879"/>
              <a:buChar char="●"/>
              <a:defRPr sz="5879"/>
            </a:lvl7pPr>
            <a:lvl8pPr marL="3657600" lvl="7" indent="-601934">
              <a:spcBef>
                <a:spcPts val="0"/>
              </a:spcBef>
              <a:spcAft>
                <a:spcPts val="0"/>
              </a:spcAft>
              <a:buSzPts val="5879"/>
              <a:buChar char="○"/>
              <a:defRPr sz="5879"/>
            </a:lvl8pPr>
            <a:lvl9pPr marL="4114800" lvl="8" indent="-601934">
              <a:spcBef>
                <a:spcPts val="0"/>
              </a:spcBef>
              <a:spcAft>
                <a:spcPts val="0"/>
              </a:spcAft>
              <a:buSzPts val="5879"/>
              <a:buChar char="■"/>
              <a:defRPr sz="5879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15220157" y="9679580"/>
            <a:ext cx="12598200" cy="28694100"/>
          </a:xfrm>
          <a:prstGeom prst="rect">
            <a:avLst/>
          </a:prstGeom>
        </p:spPr>
        <p:txBody>
          <a:bodyPr spcFirstLastPara="1" wrap="square" lIns="447925" tIns="447925" rIns="447925" bIns="447925" anchor="t" anchorCtr="0">
            <a:normAutofit/>
          </a:bodyPr>
          <a:lstStyle>
            <a:lvl1pPr marL="457200" lvl="0" indent="-664155">
              <a:spcBef>
                <a:spcPts val="0"/>
              </a:spcBef>
              <a:spcAft>
                <a:spcPts val="0"/>
              </a:spcAft>
              <a:buSzPts val="6859"/>
              <a:buChar char="●"/>
              <a:defRPr sz="6859"/>
            </a:lvl1pPr>
            <a:lvl2pPr marL="914400" lvl="1" indent="-601934">
              <a:spcBef>
                <a:spcPts val="0"/>
              </a:spcBef>
              <a:spcAft>
                <a:spcPts val="0"/>
              </a:spcAft>
              <a:buSzPts val="5879"/>
              <a:buChar char="○"/>
              <a:defRPr sz="5879"/>
            </a:lvl2pPr>
            <a:lvl3pPr marL="1371600" lvl="2" indent="-601934">
              <a:spcBef>
                <a:spcPts val="0"/>
              </a:spcBef>
              <a:spcAft>
                <a:spcPts val="0"/>
              </a:spcAft>
              <a:buSzPts val="5879"/>
              <a:buChar char="■"/>
              <a:defRPr sz="5879"/>
            </a:lvl3pPr>
            <a:lvl4pPr marL="1828800" lvl="3" indent="-601934">
              <a:spcBef>
                <a:spcPts val="0"/>
              </a:spcBef>
              <a:spcAft>
                <a:spcPts val="0"/>
              </a:spcAft>
              <a:buSzPts val="5879"/>
              <a:buChar char="●"/>
              <a:defRPr sz="5879"/>
            </a:lvl4pPr>
            <a:lvl5pPr marL="2286000" lvl="4" indent="-601934">
              <a:spcBef>
                <a:spcPts val="0"/>
              </a:spcBef>
              <a:spcAft>
                <a:spcPts val="0"/>
              </a:spcAft>
              <a:buSzPts val="5879"/>
              <a:buChar char="○"/>
              <a:defRPr sz="5879"/>
            </a:lvl5pPr>
            <a:lvl6pPr marL="2743200" lvl="5" indent="-601934">
              <a:spcBef>
                <a:spcPts val="0"/>
              </a:spcBef>
              <a:spcAft>
                <a:spcPts val="0"/>
              </a:spcAft>
              <a:buSzPts val="5879"/>
              <a:buChar char="■"/>
              <a:defRPr sz="5879"/>
            </a:lvl6pPr>
            <a:lvl7pPr marL="3200400" lvl="6" indent="-601934">
              <a:spcBef>
                <a:spcPts val="0"/>
              </a:spcBef>
              <a:spcAft>
                <a:spcPts val="0"/>
              </a:spcAft>
              <a:buSzPts val="5879"/>
              <a:buChar char="●"/>
              <a:defRPr sz="5879"/>
            </a:lvl7pPr>
            <a:lvl8pPr marL="3657600" lvl="7" indent="-601934">
              <a:spcBef>
                <a:spcPts val="0"/>
              </a:spcBef>
              <a:spcAft>
                <a:spcPts val="0"/>
              </a:spcAft>
              <a:buSzPts val="5879"/>
              <a:buChar char="○"/>
              <a:defRPr sz="5879"/>
            </a:lvl8pPr>
            <a:lvl9pPr marL="4114800" lvl="8" indent="-601934">
              <a:spcBef>
                <a:spcPts val="0"/>
              </a:spcBef>
              <a:spcAft>
                <a:spcPts val="0"/>
              </a:spcAft>
              <a:buSzPts val="5879"/>
              <a:buChar char="■"/>
              <a:defRPr sz="5879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26684906" y="39166125"/>
            <a:ext cx="1728300" cy="3305700"/>
          </a:xfrm>
          <a:prstGeom prst="rect">
            <a:avLst/>
          </a:prstGeom>
        </p:spPr>
        <p:txBody>
          <a:bodyPr spcFirstLastPara="1" wrap="square" lIns="447925" tIns="447925" rIns="447925" bIns="447925" anchor="ctr" anchorCtr="0">
            <a:normAutofit/>
          </a:bodyPr>
          <a:lstStyle>
            <a:lvl1pPr lvl="0">
              <a:buNone/>
              <a:defRPr sz="4899"/>
            </a:lvl1pPr>
            <a:lvl2pPr lvl="1">
              <a:buNone/>
              <a:defRPr sz="4899"/>
            </a:lvl2pPr>
            <a:lvl3pPr lvl="2">
              <a:buNone/>
              <a:defRPr sz="4899"/>
            </a:lvl3pPr>
            <a:lvl4pPr lvl="3">
              <a:buNone/>
              <a:defRPr sz="4899"/>
            </a:lvl4pPr>
            <a:lvl5pPr lvl="4">
              <a:buNone/>
              <a:defRPr sz="4899"/>
            </a:lvl5pPr>
            <a:lvl6pPr lvl="5">
              <a:buNone/>
              <a:defRPr sz="4899"/>
            </a:lvl6pPr>
            <a:lvl7pPr lvl="6">
              <a:buNone/>
              <a:defRPr sz="4899"/>
            </a:lvl7pPr>
            <a:lvl8pPr lvl="7">
              <a:buNone/>
              <a:defRPr sz="4899"/>
            </a:lvl8pPr>
            <a:lvl9pPr lvl="8">
              <a:buNone/>
              <a:defRPr sz="4899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981732" y="3737743"/>
            <a:ext cx="26836500" cy="4810200"/>
          </a:xfrm>
          <a:prstGeom prst="rect">
            <a:avLst/>
          </a:prstGeom>
        </p:spPr>
        <p:txBody>
          <a:bodyPr spcFirstLastPara="1" wrap="square" lIns="447925" tIns="447925" rIns="447925" bIns="4479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718"/>
              <a:buNone/>
              <a:defRPr sz="13718"/>
            </a:lvl1pPr>
            <a:lvl2pPr lvl="1">
              <a:spcBef>
                <a:spcPts val="0"/>
              </a:spcBef>
              <a:spcAft>
                <a:spcPts val="0"/>
              </a:spcAft>
              <a:buSzPts val="13718"/>
              <a:buNone/>
              <a:defRPr sz="13718"/>
            </a:lvl2pPr>
            <a:lvl3pPr lvl="2">
              <a:spcBef>
                <a:spcPts val="0"/>
              </a:spcBef>
              <a:spcAft>
                <a:spcPts val="0"/>
              </a:spcAft>
              <a:buSzPts val="13718"/>
              <a:buNone/>
              <a:defRPr sz="13718"/>
            </a:lvl3pPr>
            <a:lvl4pPr lvl="3">
              <a:spcBef>
                <a:spcPts val="0"/>
              </a:spcBef>
              <a:spcAft>
                <a:spcPts val="0"/>
              </a:spcAft>
              <a:buSzPts val="13718"/>
              <a:buNone/>
              <a:defRPr sz="13718"/>
            </a:lvl4pPr>
            <a:lvl5pPr lvl="4">
              <a:spcBef>
                <a:spcPts val="0"/>
              </a:spcBef>
              <a:spcAft>
                <a:spcPts val="0"/>
              </a:spcAft>
              <a:buSzPts val="13718"/>
              <a:buNone/>
              <a:defRPr sz="13718"/>
            </a:lvl5pPr>
            <a:lvl6pPr lvl="5">
              <a:spcBef>
                <a:spcPts val="0"/>
              </a:spcBef>
              <a:spcAft>
                <a:spcPts val="0"/>
              </a:spcAft>
              <a:buSzPts val="13718"/>
              <a:buNone/>
              <a:defRPr sz="13718"/>
            </a:lvl6pPr>
            <a:lvl7pPr lvl="6">
              <a:spcBef>
                <a:spcPts val="0"/>
              </a:spcBef>
              <a:spcAft>
                <a:spcPts val="0"/>
              </a:spcAft>
              <a:buSzPts val="13718"/>
              <a:buNone/>
              <a:defRPr sz="13718"/>
            </a:lvl7pPr>
            <a:lvl8pPr lvl="7">
              <a:spcBef>
                <a:spcPts val="0"/>
              </a:spcBef>
              <a:spcAft>
                <a:spcPts val="0"/>
              </a:spcAft>
              <a:buSzPts val="13718"/>
              <a:buNone/>
              <a:defRPr sz="13718"/>
            </a:lvl8pPr>
            <a:lvl9pPr lvl="8">
              <a:spcBef>
                <a:spcPts val="0"/>
              </a:spcBef>
              <a:spcAft>
                <a:spcPts val="0"/>
              </a:spcAft>
              <a:buSzPts val="13718"/>
              <a:buNone/>
              <a:defRPr sz="13718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26684906" y="39166125"/>
            <a:ext cx="1728300" cy="3305700"/>
          </a:xfrm>
          <a:prstGeom prst="rect">
            <a:avLst/>
          </a:prstGeom>
        </p:spPr>
        <p:txBody>
          <a:bodyPr spcFirstLastPara="1" wrap="square" lIns="447925" tIns="447925" rIns="447925" bIns="447925" anchor="ctr" anchorCtr="0">
            <a:normAutofit/>
          </a:bodyPr>
          <a:lstStyle>
            <a:lvl1pPr lvl="0">
              <a:buNone/>
              <a:defRPr sz="4899"/>
            </a:lvl1pPr>
            <a:lvl2pPr lvl="1">
              <a:buNone/>
              <a:defRPr sz="4899"/>
            </a:lvl2pPr>
            <a:lvl3pPr lvl="2">
              <a:buNone/>
              <a:defRPr sz="4899"/>
            </a:lvl3pPr>
            <a:lvl4pPr lvl="3">
              <a:buNone/>
              <a:defRPr sz="4899"/>
            </a:lvl4pPr>
            <a:lvl5pPr lvl="4">
              <a:buNone/>
              <a:defRPr sz="4899"/>
            </a:lvl5pPr>
            <a:lvl6pPr lvl="5">
              <a:buNone/>
              <a:defRPr sz="4899"/>
            </a:lvl6pPr>
            <a:lvl7pPr lvl="6">
              <a:buNone/>
              <a:defRPr sz="4899"/>
            </a:lvl7pPr>
            <a:lvl8pPr lvl="7">
              <a:buNone/>
              <a:defRPr sz="4899"/>
            </a:lvl8pPr>
            <a:lvl9pPr lvl="8">
              <a:buNone/>
              <a:defRPr sz="4899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981732" y="4666457"/>
            <a:ext cx="8844000" cy="6347100"/>
          </a:xfrm>
          <a:prstGeom prst="rect">
            <a:avLst/>
          </a:prstGeom>
        </p:spPr>
        <p:txBody>
          <a:bodyPr spcFirstLastPara="1" wrap="square" lIns="447925" tIns="447925" rIns="447925" bIns="4479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759"/>
              <a:buNone/>
              <a:defRPr sz="11759"/>
            </a:lvl1pPr>
            <a:lvl2pPr lvl="1">
              <a:spcBef>
                <a:spcPts val="0"/>
              </a:spcBef>
              <a:spcAft>
                <a:spcPts val="0"/>
              </a:spcAft>
              <a:buSzPts val="11759"/>
              <a:buNone/>
              <a:defRPr sz="11759"/>
            </a:lvl2pPr>
            <a:lvl3pPr lvl="2">
              <a:spcBef>
                <a:spcPts val="0"/>
              </a:spcBef>
              <a:spcAft>
                <a:spcPts val="0"/>
              </a:spcAft>
              <a:buSzPts val="11759"/>
              <a:buNone/>
              <a:defRPr sz="11759"/>
            </a:lvl3pPr>
            <a:lvl4pPr lvl="3">
              <a:spcBef>
                <a:spcPts val="0"/>
              </a:spcBef>
              <a:spcAft>
                <a:spcPts val="0"/>
              </a:spcAft>
              <a:buSzPts val="11759"/>
              <a:buNone/>
              <a:defRPr sz="11759"/>
            </a:lvl4pPr>
            <a:lvl5pPr lvl="4">
              <a:spcBef>
                <a:spcPts val="0"/>
              </a:spcBef>
              <a:spcAft>
                <a:spcPts val="0"/>
              </a:spcAft>
              <a:buSzPts val="11759"/>
              <a:buNone/>
              <a:defRPr sz="11759"/>
            </a:lvl5pPr>
            <a:lvl6pPr lvl="5">
              <a:spcBef>
                <a:spcPts val="0"/>
              </a:spcBef>
              <a:spcAft>
                <a:spcPts val="0"/>
              </a:spcAft>
              <a:buSzPts val="11759"/>
              <a:buNone/>
              <a:defRPr sz="11759"/>
            </a:lvl6pPr>
            <a:lvl7pPr lvl="6">
              <a:spcBef>
                <a:spcPts val="0"/>
              </a:spcBef>
              <a:spcAft>
                <a:spcPts val="0"/>
              </a:spcAft>
              <a:buSzPts val="11759"/>
              <a:buNone/>
              <a:defRPr sz="11759"/>
            </a:lvl7pPr>
            <a:lvl8pPr lvl="7">
              <a:spcBef>
                <a:spcPts val="0"/>
              </a:spcBef>
              <a:spcAft>
                <a:spcPts val="0"/>
              </a:spcAft>
              <a:buSzPts val="11759"/>
              <a:buNone/>
              <a:defRPr sz="11759"/>
            </a:lvl8pPr>
            <a:lvl9pPr lvl="8">
              <a:spcBef>
                <a:spcPts val="0"/>
              </a:spcBef>
              <a:spcAft>
                <a:spcPts val="0"/>
              </a:spcAft>
              <a:buSzPts val="11759"/>
              <a:buNone/>
              <a:defRPr sz="11759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981732" y="11671181"/>
            <a:ext cx="8844000" cy="26703600"/>
          </a:xfrm>
          <a:prstGeom prst="rect">
            <a:avLst/>
          </a:prstGeom>
        </p:spPr>
        <p:txBody>
          <a:bodyPr spcFirstLastPara="1" wrap="square" lIns="447925" tIns="447925" rIns="447925" bIns="447925" anchor="t" anchorCtr="0">
            <a:normAutofit/>
          </a:bodyPr>
          <a:lstStyle>
            <a:lvl1pPr marL="457200" lvl="0" indent="-601934">
              <a:spcBef>
                <a:spcPts val="0"/>
              </a:spcBef>
              <a:spcAft>
                <a:spcPts val="0"/>
              </a:spcAft>
              <a:buSzPts val="5879"/>
              <a:buChar char="●"/>
              <a:defRPr sz="5879"/>
            </a:lvl1pPr>
            <a:lvl2pPr marL="914400" lvl="1" indent="-601934">
              <a:spcBef>
                <a:spcPts val="0"/>
              </a:spcBef>
              <a:spcAft>
                <a:spcPts val="0"/>
              </a:spcAft>
              <a:buSzPts val="5879"/>
              <a:buChar char="○"/>
              <a:defRPr sz="5879"/>
            </a:lvl2pPr>
            <a:lvl3pPr marL="1371600" lvl="2" indent="-601934">
              <a:spcBef>
                <a:spcPts val="0"/>
              </a:spcBef>
              <a:spcAft>
                <a:spcPts val="0"/>
              </a:spcAft>
              <a:buSzPts val="5879"/>
              <a:buChar char="■"/>
              <a:defRPr sz="5879"/>
            </a:lvl3pPr>
            <a:lvl4pPr marL="1828800" lvl="3" indent="-601934">
              <a:spcBef>
                <a:spcPts val="0"/>
              </a:spcBef>
              <a:spcAft>
                <a:spcPts val="0"/>
              </a:spcAft>
              <a:buSzPts val="5879"/>
              <a:buChar char="●"/>
              <a:defRPr sz="5879"/>
            </a:lvl4pPr>
            <a:lvl5pPr marL="2286000" lvl="4" indent="-601934">
              <a:spcBef>
                <a:spcPts val="0"/>
              </a:spcBef>
              <a:spcAft>
                <a:spcPts val="0"/>
              </a:spcAft>
              <a:buSzPts val="5879"/>
              <a:buChar char="○"/>
              <a:defRPr sz="5879"/>
            </a:lvl5pPr>
            <a:lvl6pPr marL="2743200" lvl="5" indent="-601934">
              <a:spcBef>
                <a:spcPts val="0"/>
              </a:spcBef>
              <a:spcAft>
                <a:spcPts val="0"/>
              </a:spcAft>
              <a:buSzPts val="5879"/>
              <a:buChar char="■"/>
              <a:defRPr sz="5879"/>
            </a:lvl6pPr>
            <a:lvl7pPr marL="3200400" lvl="6" indent="-601934">
              <a:spcBef>
                <a:spcPts val="0"/>
              </a:spcBef>
              <a:spcAft>
                <a:spcPts val="0"/>
              </a:spcAft>
              <a:buSzPts val="5879"/>
              <a:buChar char="●"/>
              <a:defRPr sz="5879"/>
            </a:lvl7pPr>
            <a:lvl8pPr marL="3657600" lvl="7" indent="-601934">
              <a:spcBef>
                <a:spcPts val="0"/>
              </a:spcBef>
              <a:spcAft>
                <a:spcPts val="0"/>
              </a:spcAft>
              <a:buSzPts val="5879"/>
              <a:buChar char="○"/>
              <a:defRPr sz="5879"/>
            </a:lvl8pPr>
            <a:lvl9pPr marL="4114800" lvl="8" indent="-601934">
              <a:spcBef>
                <a:spcPts val="0"/>
              </a:spcBef>
              <a:spcAft>
                <a:spcPts val="0"/>
              </a:spcAft>
              <a:buSzPts val="5879"/>
              <a:buChar char="■"/>
              <a:defRPr sz="5879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26684906" y="39166125"/>
            <a:ext cx="1728300" cy="3305700"/>
          </a:xfrm>
          <a:prstGeom prst="rect">
            <a:avLst/>
          </a:prstGeom>
        </p:spPr>
        <p:txBody>
          <a:bodyPr spcFirstLastPara="1" wrap="square" lIns="447925" tIns="447925" rIns="447925" bIns="447925" anchor="ctr" anchorCtr="0">
            <a:normAutofit/>
          </a:bodyPr>
          <a:lstStyle>
            <a:lvl1pPr lvl="0">
              <a:buNone/>
              <a:defRPr sz="4899"/>
            </a:lvl1pPr>
            <a:lvl2pPr lvl="1">
              <a:buNone/>
              <a:defRPr sz="4899"/>
            </a:lvl2pPr>
            <a:lvl3pPr lvl="2">
              <a:buNone/>
              <a:defRPr sz="4899"/>
            </a:lvl3pPr>
            <a:lvl4pPr lvl="3">
              <a:buNone/>
              <a:defRPr sz="4899"/>
            </a:lvl4pPr>
            <a:lvl5pPr lvl="4">
              <a:buNone/>
              <a:defRPr sz="4899"/>
            </a:lvl5pPr>
            <a:lvl6pPr lvl="5">
              <a:buNone/>
              <a:defRPr sz="4899"/>
            </a:lvl6pPr>
            <a:lvl7pPr lvl="6">
              <a:buNone/>
              <a:defRPr sz="4899"/>
            </a:lvl7pPr>
            <a:lvl8pPr lvl="7">
              <a:buNone/>
              <a:defRPr sz="4899"/>
            </a:lvl8pPr>
            <a:lvl9pPr lvl="8">
              <a:buNone/>
              <a:defRPr sz="4899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1544094" y="3780787"/>
            <a:ext cx="20056200" cy="34358400"/>
          </a:xfrm>
          <a:prstGeom prst="rect">
            <a:avLst/>
          </a:prstGeom>
        </p:spPr>
        <p:txBody>
          <a:bodyPr spcFirstLastPara="1" wrap="square" lIns="447925" tIns="447925" rIns="447925" bIns="4479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3517"/>
              <a:buNone/>
              <a:defRPr sz="23517"/>
            </a:lvl1pPr>
            <a:lvl2pPr lvl="1">
              <a:spcBef>
                <a:spcPts val="0"/>
              </a:spcBef>
              <a:spcAft>
                <a:spcPts val="0"/>
              </a:spcAft>
              <a:buSzPts val="23517"/>
              <a:buNone/>
              <a:defRPr sz="23517"/>
            </a:lvl2pPr>
            <a:lvl3pPr lvl="2">
              <a:spcBef>
                <a:spcPts val="0"/>
              </a:spcBef>
              <a:spcAft>
                <a:spcPts val="0"/>
              </a:spcAft>
              <a:buSzPts val="23517"/>
              <a:buNone/>
              <a:defRPr sz="23517"/>
            </a:lvl3pPr>
            <a:lvl4pPr lvl="3">
              <a:spcBef>
                <a:spcPts val="0"/>
              </a:spcBef>
              <a:spcAft>
                <a:spcPts val="0"/>
              </a:spcAft>
              <a:buSzPts val="23517"/>
              <a:buNone/>
              <a:defRPr sz="23517"/>
            </a:lvl4pPr>
            <a:lvl5pPr lvl="4">
              <a:spcBef>
                <a:spcPts val="0"/>
              </a:spcBef>
              <a:spcAft>
                <a:spcPts val="0"/>
              </a:spcAft>
              <a:buSzPts val="23517"/>
              <a:buNone/>
              <a:defRPr sz="23517"/>
            </a:lvl5pPr>
            <a:lvl6pPr lvl="5">
              <a:spcBef>
                <a:spcPts val="0"/>
              </a:spcBef>
              <a:spcAft>
                <a:spcPts val="0"/>
              </a:spcAft>
              <a:buSzPts val="23517"/>
              <a:buNone/>
              <a:defRPr sz="23517"/>
            </a:lvl6pPr>
            <a:lvl7pPr lvl="6">
              <a:spcBef>
                <a:spcPts val="0"/>
              </a:spcBef>
              <a:spcAft>
                <a:spcPts val="0"/>
              </a:spcAft>
              <a:buSzPts val="23517"/>
              <a:buNone/>
              <a:defRPr sz="23517"/>
            </a:lvl7pPr>
            <a:lvl8pPr lvl="7">
              <a:spcBef>
                <a:spcPts val="0"/>
              </a:spcBef>
              <a:spcAft>
                <a:spcPts val="0"/>
              </a:spcAft>
              <a:buSzPts val="23517"/>
              <a:buNone/>
              <a:defRPr sz="23517"/>
            </a:lvl8pPr>
            <a:lvl9pPr lvl="8">
              <a:spcBef>
                <a:spcPts val="0"/>
              </a:spcBef>
              <a:spcAft>
                <a:spcPts val="0"/>
              </a:spcAft>
              <a:buSzPts val="23517"/>
              <a:buNone/>
              <a:defRPr sz="23517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26684906" y="39166125"/>
            <a:ext cx="1728300" cy="3305700"/>
          </a:xfrm>
          <a:prstGeom prst="rect">
            <a:avLst/>
          </a:prstGeom>
        </p:spPr>
        <p:txBody>
          <a:bodyPr spcFirstLastPara="1" wrap="square" lIns="447925" tIns="447925" rIns="447925" bIns="447925" anchor="ctr" anchorCtr="0">
            <a:normAutofit/>
          </a:bodyPr>
          <a:lstStyle>
            <a:lvl1pPr lvl="0">
              <a:buNone/>
              <a:defRPr sz="4899"/>
            </a:lvl1pPr>
            <a:lvl2pPr lvl="1">
              <a:buNone/>
              <a:defRPr sz="4899"/>
            </a:lvl2pPr>
            <a:lvl3pPr lvl="2">
              <a:buNone/>
              <a:defRPr sz="4899"/>
            </a:lvl3pPr>
            <a:lvl4pPr lvl="3">
              <a:buNone/>
              <a:defRPr sz="4899"/>
            </a:lvl4pPr>
            <a:lvl5pPr lvl="4">
              <a:buNone/>
              <a:defRPr sz="4899"/>
            </a:lvl5pPr>
            <a:lvl6pPr lvl="5">
              <a:buNone/>
              <a:defRPr sz="4899"/>
            </a:lvl6pPr>
            <a:lvl7pPr lvl="6">
              <a:buNone/>
              <a:defRPr sz="4899"/>
            </a:lvl7pPr>
            <a:lvl8pPr lvl="7">
              <a:buNone/>
              <a:defRPr sz="4899"/>
            </a:lvl8pPr>
            <a:lvl9pPr lvl="8">
              <a:buNone/>
              <a:defRPr sz="4899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4400000" y="-1050"/>
            <a:ext cx="14400000" cy="4320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447925" tIns="447925" rIns="447925" bIns="4479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836220" y="10357375"/>
            <a:ext cx="12740700" cy="12449700"/>
          </a:xfrm>
          <a:prstGeom prst="rect">
            <a:avLst/>
          </a:prstGeom>
        </p:spPr>
        <p:txBody>
          <a:bodyPr spcFirstLastPara="1" wrap="square" lIns="447925" tIns="447925" rIns="447925" bIns="4479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0577"/>
              <a:buNone/>
              <a:defRPr sz="20577"/>
            </a:lvl1pPr>
            <a:lvl2pPr lvl="1" algn="ctr">
              <a:spcBef>
                <a:spcPts val="0"/>
              </a:spcBef>
              <a:spcAft>
                <a:spcPts val="0"/>
              </a:spcAft>
              <a:buSzPts val="20577"/>
              <a:buNone/>
              <a:defRPr sz="20577"/>
            </a:lvl2pPr>
            <a:lvl3pPr lvl="2" algn="ctr">
              <a:spcBef>
                <a:spcPts val="0"/>
              </a:spcBef>
              <a:spcAft>
                <a:spcPts val="0"/>
              </a:spcAft>
              <a:buSzPts val="20577"/>
              <a:buNone/>
              <a:defRPr sz="20577"/>
            </a:lvl3pPr>
            <a:lvl4pPr lvl="3" algn="ctr">
              <a:spcBef>
                <a:spcPts val="0"/>
              </a:spcBef>
              <a:spcAft>
                <a:spcPts val="0"/>
              </a:spcAft>
              <a:buSzPts val="20577"/>
              <a:buNone/>
              <a:defRPr sz="20577"/>
            </a:lvl4pPr>
            <a:lvl5pPr lvl="4" algn="ctr">
              <a:spcBef>
                <a:spcPts val="0"/>
              </a:spcBef>
              <a:spcAft>
                <a:spcPts val="0"/>
              </a:spcAft>
              <a:buSzPts val="20577"/>
              <a:buNone/>
              <a:defRPr sz="20577"/>
            </a:lvl5pPr>
            <a:lvl6pPr lvl="5" algn="ctr">
              <a:spcBef>
                <a:spcPts val="0"/>
              </a:spcBef>
              <a:spcAft>
                <a:spcPts val="0"/>
              </a:spcAft>
              <a:buSzPts val="20577"/>
              <a:buNone/>
              <a:defRPr sz="20577"/>
            </a:lvl6pPr>
            <a:lvl7pPr lvl="6" algn="ctr">
              <a:spcBef>
                <a:spcPts val="0"/>
              </a:spcBef>
              <a:spcAft>
                <a:spcPts val="0"/>
              </a:spcAft>
              <a:buSzPts val="20577"/>
              <a:buNone/>
              <a:defRPr sz="20577"/>
            </a:lvl7pPr>
            <a:lvl8pPr lvl="7" algn="ctr">
              <a:spcBef>
                <a:spcPts val="0"/>
              </a:spcBef>
              <a:spcAft>
                <a:spcPts val="0"/>
              </a:spcAft>
              <a:buSzPts val="20577"/>
              <a:buNone/>
              <a:defRPr sz="20577"/>
            </a:lvl8pPr>
            <a:lvl9pPr lvl="8" algn="ctr">
              <a:spcBef>
                <a:spcPts val="0"/>
              </a:spcBef>
              <a:spcAft>
                <a:spcPts val="0"/>
              </a:spcAft>
              <a:buSzPts val="20577"/>
              <a:buNone/>
              <a:defRPr sz="20577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836220" y="23542887"/>
            <a:ext cx="12740700" cy="10373400"/>
          </a:xfrm>
          <a:prstGeom prst="rect">
            <a:avLst/>
          </a:prstGeom>
        </p:spPr>
        <p:txBody>
          <a:bodyPr spcFirstLastPara="1" wrap="square" lIns="447925" tIns="447925" rIns="447925" bIns="4479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89"/>
              <a:buNone/>
              <a:defRPr sz="10289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89"/>
              <a:buNone/>
              <a:defRPr sz="10289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89"/>
              <a:buNone/>
              <a:defRPr sz="10289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89"/>
              <a:buNone/>
              <a:defRPr sz="10289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89"/>
              <a:buNone/>
              <a:defRPr sz="10289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89"/>
              <a:buNone/>
              <a:defRPr sz="10289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89"/>
              <a:buNone/>
              <a:defRPr sz="10289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89"/>
              <a:buNone/>
              <a:defRPr sz="10289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89"/>
              <a:buNone/>
              <a:defRPr sz="10289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15557480" y="6081470"/>
            <a:ext cx="12084900" cy="31035000"/>
          </a:xfrm>
          <a:prstGeom prst="rect">
            <a:avLst/>
          </a:prstGeom>
        </p:spPr>
        <p:txBody>
          <a:bodyPr spcFirstLastPara="1" wrap="square" lIns="447925" tIns="447925" rIns="447925" bIns="447925" anchor="ctr" anchorCtr="0">
            <a:normAutofit/>
          </a:bodyPr>
          <a:lstStyle>
            <a:lvl1pPr marL="457200" lvl="0" indent="-788600">
              <a:spcBef>
                <a:spcPts val="0"/>
              </a:spcBef>
              <a:spcAft>
                <a:spcPts val="0"/>
              </a:spcAft>
              <a:buSzPts val="8819"/>
              <a:buChar char="●"/>
              <a:defRPr sz="8819"/>
            </a:lvl1pPr>
            <a:lvl2pPr marL="914400" lvl="1" indent="-664155">
              <a:spcBef>
                <a:spcPts val="0"/>
              </a:spcBef>
              <a:spcAft>
                <a:spcPts val="0"/>
              </a:spcAft>
              <a:buSzPts val="6859"/>
              <a:buChar char="○"/>
              <a:defRPr sz="6859"/>
            </a:lvl2pPr>
            <a:lvl3pPr marL="1371600" lvl="2" indent="-664155">
              <a:spcBef>
                <a:spcPts val="0"/>
              </a:spcBef>
              <a:spcAft>
                <a:spcPts val="0"/>
              </a:spcAft>
              <a:buSzPts val="6859"/>
              <a:buChar char="■"/>
              <a:defRPr sz="6859"/>
            </a:lvl3pPr>
            <a:lvl4pPr marL="1828800" lvl="3" indent="-664155">
              <a:spcBef>
                <a:spcPts val="0"/>
              </a:spcBef>
              <a:spcAft>
                <a:spcPts val="0"/>
              </a:spcAft>
              <a:buSzPts val="6859"/>
              <a:buChar char="●"/>
              <a:defRPr sz="6859"/>
            </a:lvl4pPr>
            <a:lvl5pPr marL="2286000" lvl="4" indent="-664155">
              <a:spcBef>
                <a:spcPts val="0"/>
              </a:spcBef>
              <a:spcAft>
                <a:spcPts val="0"/>
              </a:spcAft>
              <a:buSzPts val="6859"/>
              <a:buChar char="○"/>
              <a:defRPr sz="6859"/>
            </a:lvl5pPr>
            <a:lvl6pPr marL="2743200" lvl="5" indent="-664155">
              <a:spcBef>
                <a:spcPts val="0"/>
              </a:spcBef>
              <a:spcAft>
                <a:spcPts val="0"/>
              </a:spcAft>
              <a:buSzPts val="6859"/>
              <a:buChar char="■"/>
              <a:defRPr sz="6859"/>
            </a:lvl6pPr>
            <a:lvl7pPr marL="3200400" lvl="6" indent="-664155">
              <a:spcBef>
                <a:spcPts val="0"/>
              </a:spcBef>
              <a:spcAft>
                <a:spcPts val="0"/>
              </a:spcAft>
              <a:buSzPts val="6859"/>
              <a:buChar char="●"/>
              <a:defRPr sz="6859"/>
            </a:lvl7pPr>
            <a:lvl8pPr marL="3657600" lvl="7" indent="-664155">
              <a:spcBef>
                <a:spcPts val="0"/>
              </a:spcBef>
              <a:spcAft>
                <a:spcPts val="0"/>
              </a:spcAft>
              <a:buSzPts val="6859"/>
              <a:buChar char="○"/>
              <a:defRPr sz="6859"/>
            </a:lvl8pPr>
            <a:lvl9pPr marL="4114800" lvl="8" indent="-664156">
              <a:spcBef>
                <a:spcPts val="0"/>
              </a:spcBef>
              <a:spcAft>
                <a:spcPts val="0"/>
              </a:spcAft>
              <a:buSzPts val="6859"/>
              <a:buChar char="■"/>
              <a:defRPr sz="6859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26684906" y="39166125"/>
            <a:ext cx="1728300" cy="3305700"/>
          </a:xfrm>
          <a:prstGeom prst="rect">
            <a:avLst/>
          </a:prstGeom>
        </p:spPr>
        <p:txBody>
          <a:bodyPr spcFirstLastPara="1" wrap="square" lIns="447925" tIns="447925" rIns="447925" bIns="447925" anchor="ctr" anchorCtr="0">
            <a:normAutofit/>
          </a:bodyPr>
          <a:lstStyle>
            <a:lvl1pPr lvl="0">
              <a:buNone/>
              <a:defRPr sz="4899"/>
            </a:lvl1pPr>
            <a:lvl2pPr lvl="1">
              <a:buNone/>
              <a:defRPr sz="4899"/>
            </a:lvl2pPr>
            <a:lvl3pPr lvl="2">
              <a:buNone/>
              <a:defRPr sz="4899"/>
            </a:lvl3pPr>
            <a:lvl4pPr lvl="3">
              <a:buNone/>
              <a:defRPr sz="4899"/>
            </a:lvl4pPr>
            <a:lvl5pPr lvl="4">
              <a:buNone/>
              <a:defRPr sz="4899"/>
            </a:lvl5pPr>
            <a:lvl6pPr lvl="5">
              <a:buNone/>
              <a:defRPr sz="4899"/>
            </a:lvl6pPr>
            <a:lvl7pPr lvl="6">
              <a:buNone/>
              <a:defRPr sz="4899"/>
            </a:lvl7pPr>
            <a:lvl8pPr lvl="7">
              <a:buNone/>
              <a:defRPr sz="4899"/>
            </a:lvl8pPr>
            <a:lvl9pPr lvl="8">
              <a:buNone/>
              <a:defRPr sz="4899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981732" y="35532388"/>
            <a:ext cx="18894000" cy="5082300"/>
          </a:xfrm>
          <a:prstGeom prst="rect">
            <a:avLst/>
          </a:prstGeom>
        </p:spPr>
        <p:txBody>
          <a:bodyPr spcFirstLastPara="1" wrap="square" lIns="447925" tIns="447925" rIns="447925" bIns="4479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19"/>
              <a:buNone/>
              <a:defRPr sz="8819"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26684906" y="39166125"/>
            <a:ext cx="1728300" cy="3305700"/>
          </a:xfrm>
          <a:prstGeom prst="rect">
            <a:avLst/>
          </a:prstGeom>
        </p:spPr>
        <p:txBody>
          <a:bodyPr spcFirstLastPara="1" wrap="square" lIns="447925" tIns="447925" rIns="447925" bIns="447925" anchor="ctr" anchorCtr="0">
            <a:normAutofit/>
          </a:bodyPr>
          <a:lstStyle>
            <a:lvl1pPr lvl="0">
              <a:buNone/>
              <a:defRPr sz="4899"/>
            </a:lvl1pPr>
            <a:lvl2pPr lvl="1">
              <a:buNone/>
              <a:defRPr sz="4899"/>
            </a:lvl2pPr>
            <a:lvl3pPr lvl="2">
              <a:buNone/>
              <a:defRPr sz="4899"/>
            </a:lvl3pPr>
            <a:lvl4pPr lvl="3">
              <a:buNone/>
              <a:defRPr sz="4899"/>
            </a:lvl4pPr>
            <a:lvl5pPr lvl="4">
              <a:buNone/>
              <a:defRPr sz="4899"/>
            </a:lvl5pPr>
            <a:lvl6pPr lvl="5">
              <a:buNone/>
              <a:defRPr sz="4899"/>
            </a:lvl6pPr>
            <a:lvl7pPr lvl="6">
              <a:buNone/>
              <a:defRPr sz="4899"/>
            </a:lvl7pPr>
            <a:lvl8pPr lvl="7">
              <a:buNone/>
              <a:defRPr sz="4899"/>
            </a:lvl8pPr>
            <a:lvl9pPr lvl="8">
              <a:buNone/>
              <a:defRPr sz="4899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981732" y="9290289"/>
            <a:ext cx="26836500" cy="16491300"/>
          </a:xfrm>
          <a:prstGeom prst="rect">
            <a:avLst/>
          </a:prstGeom>
        </p:spPr>
        <p:txBody>
          <a:bodyPr spcFirstLastPara="1" wrap="square" lIns="447925" tIns="447925" rIns="447925" bIns="4479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8793"/>
              <a:buNone/>
              <a:defRPr sz="58793"/>
            </a:lvl1pPr>
            <a:lvl2pPr lvl="1" algn="ctr">
              <a:spcBef>
                <a:spcPts val="0"/>
              </a:spcBef>
              <a:spcAft>
                <a:spcPts val="0"/>
              </a:spcAft>
              <a:buSzPts val="58793"/>
              <a:buNone/>
              <a:defRPr sz="58793"/>
            </a:lvl2pPr>
            <a:lvl3pPr lvl="2" algn="ctr">
              <a:spcBef>
                <a:spcPts val="0"/>
              </a:spcBef>
              <a:spcAft>
                <a:spcPts val="0"/>
              </a:spcAft>
              <a:buSzPts val="58793"/>
              <a:buNone/>
              <a:defRPr sz="58793"/>
            </a:lvl3pPr>
            <a:lvl4pPr lvl="3" algn="ctr">
              <a:spcBef>
                <a:spcPts val="0"/>
              </a:spcBef>
              <a:spcAft>
                <a:spcPts val="0"/>
              </a:spcAft>
              <a:buSzPts val="58793"/>
              <a:buNone/>
              <a:defRPr sz="58793"/>
            </a:lvl4pPr>
            <a:lvl5pPr lvl="4" algn="ctr">
              <a:spcBef>
                <a:spcPts val="0"/>
              </a:spcBef>
              <a:spcAft>
                <a:spcPts val="0"/>
              </a:spcAft>
              <a:buSzPts val="58793"/>
              <a:buNone/>
              <a:defRPr sz="58793"/>
            </a:lvl5pPr>
            <a:lvl6pPr lvl="5" algn="ctr">
              <a:spcBef>
                <a:spcPts val="0"/>
              </a:spcBef>
              <a:spcAft>
                <a:spcPts val="0"/>
              </a:spcAft>
              <a:buSzPts val="58793"/>
              <a:buNone/>
              <a:defRPr sz="58793"/>
            </a:lvl6pPr>
            <a:lvl7pPr lvl="6" algn="ctr">
              <a:spcBef>
                <a:spcPts val="0"/>
              </a:spcBef>
              <a:spcAft>
                <a:spcPts val="0"/>
              </a:spcAft>
              <a:buSzPts val="58793"/>
              <a:buNone/>
              <a:defRPr sz="58793"/>
            </a:lvl7pPr>
            <a:lvl8pPr lvl="7" algn="ctr">
              <a:spcBef>
                <a:spcPts val="0"/>
              </a:spcBef>
              <a:spcAft>
                <a:spcPts val="0"/>
              </a:spcAft>
              <a:buSzPts val="58793"/>
              <a:buNone/>
              <a:defRPr sz="58793"/>
            </a:lvl8pPr>
            <a:lvl9pPr lvl="8" algn="ctr">
              <a:spcBef>
                <a:spcPts val="0"/>
              </a:spcBef>
              <a:spcAft>
                <a:spcPts val="0"/>
              </a:spcAft>
              <a:buSzPts val="58793"/>
              <a:buNone/>
              <a:defRPr sz="58793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981732" y="26475381"/>
            <a:ext cx="26836500" cy="10925400"/>
          </a:xfrm>
          <a:prstGeom prst="rect">
            <a:avLst/>
          </a:prstGeom>
        </p:spPr>
        <p:txBody>
          <a:bodyPr spcFirstLastPara="1" wrap="square" lIns="447925" tIns="447925" rIns="447925" bIns="447925" anchor="t" anchorCtr="0">
            <a:normAutofit/>
          </a:bodyPr>
          <a:lstStyle>
            <a:lvl1pPr marL="457200" lvl="0" indent="-788600" algn="ctr">
              <a:spcBef>
                <a:spcPts val="0"/>
              </a:spcBef>
              <a:spcAft>
                <a:spcPts val="0"/>
              </a:spcAft>
              <a:buSzPts val="8819"/>
              <a:buChar char="●"/>
              <a:defRPr sz="8819"/>
            </a:lvl1pPr>
            <a:lvl2pPr marL="914400" lvl="1" indent="-664155" algn="ctr">
              <a:spcBef>
                <a:spcPts val="0"/>
              </a:spcBef>
              <a:spcAft>
                <a:spcPts val="0"/>
              </a:spcAft>
              <a:buSzPts val="6859"/>
              <a:buChar char="○"/>
              <a:defRPr sz="6859"/>
            </a:lvl2pPr>
            <a:lvl3pPr marL="1371600" lvl="2" indent="-664155" algn="ctr">
              <a:spcBef>
                <a:spcPts val="0"/>
              </a:spcBef>
              <a:spcAft>
                <a:spcPts val="0"/>
              </a:spcAft>
              <a:buSzPts val="6859"/>
              <a:buChar char="■"/>
              <a:defRPr sz="6859"/>
            </a:lvl3pPr>
            <a:lvl4pPr marL="1828800" lvl="3" indent="-664155" algn="ctr">
              <a:spcBef>
                <a:spcPts val="0"/>
              </a:spcBef>
              <a:spcAft>
                <a:spcPts val="0"/>
              </a:spcAft>
              <a:buSzPts val="6859"/>
              <a:buChar char="●"/>
              <a:defRPr sz="6859"/>
            </a:lvl4pPr>
            <a:lvl5pPr marL="2286000" lvl="4" indent="-664155" algn="ctr">
              <a:spcBef>
                <a:spcPts val="0"/>
              </a:spcBef>
              <a:spcAft>
                <a:spcPts val="0"/>
              </a:spcAft>
              <a:buSzPts val="6859"/>
              <a:buChar char="○"/>
              <a:defRPr sz="6859"/>
            </a:lvl5pPr>
            <a:lvl6pPr marL="2743200" lvl="5" indent="-664155" algn="ctr">
              <a:spcBef>
                <a:spcPts val="0"/>
              </a:spcBef>
              <a:spcAft>
                <a:spcPts val="0"/>
              </a:spcAft>
              <a:buSzPts val="6859"/>
              <a:buChar char="■"/>
              <a:defRPr sz="6859"/>
            </a:lvl6pPr>
            <a:lvl7pPr marL="3200400" lvl="6" indent="-664155" algn="ctr">
              <a:spcBef>
                <a:spcPts val="0"/>
              </a:spcBef>
              <a:spcAft>
                <a:spcPts val="0"/>
              </a:spcAft>
              <a:buSzPts val="6859"/>
              <a:buChar char="●"/>
              <a:defRPr sz="6859"/>
            </a:lvl7pPr>
            <a:lvl8pPr marL="3657600" lvl="7" indent="-664155" algn="ctr">
              <a:spcBef>
                <a:spcPts val="0"/>
              </a:spcBef>
              <a:spcAft>
                <a:spcPts val="0"/>
              </a:spcAft>
              <a:buSzPts val="6859"/>
              <a:buChar char="○"/>
              <a:defRPr sz="6859"/>
            </a:lvl8pPr>
            <a:lvl9pPr marL="4114800" lvl="8" indent="-664156" algn="ctr">
              <a:spcBef>
                <a:spcPts val="0"/>
              </a:spcBef>
              <a:spcAft>
                <a:spcPts val="0"/>
              </a:spcAft>
              <a:buSzPts val="6859"/>
              <a:buChar char="■"/>
              <a:defRPr sz="6859"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26684906" y="39166125"/>
            <a:ext cx="1728300" cy="3305700"/>
          </a:xfrm>
          <a:prstGeom prst="rect">
            <a:avLst/>
          </a:prstGeom>
        </p:spPr>
        <p:txBody>
          <a:bodyPr spcFirstLastPara="1" wrap="square" lIns="447925" tIns="447925" rIns="447925" bIns="447925" anchor="ctr" anchorCtr="0">
            <a:normAutofit/>
          </a:bodyPr>
          <a:lstStyle>
            <a:lvl1pPr lvl="0">
              <a:buNone/>
              <a:defRPr sz="4899"/>
            </a:lvl1pPr>
            <a:lvl2pPr lvl="1">
              <a:buNone/>
              <a:defRPr sz="4899"/>
            </a:lvl2pPr>
            <a:lvl3pPr lvl="2">
              <a:buNone/>
              <a:defRPr sz="4899"/>
            </a:lvl3pPr>
            <a:lvl4pPr lvl="3">
              <a:buNone/>
              <a:defRPr sz="4899"/>
            </a:lvl4pPr>
            <a:lvl5pPr lvl="4">
              <a:buNone/>
              <a:defRPr sz="4899"/>
            </a:lvl5pPr>
            <a:lvl6pPr lvl="5">
              <a:buNone/>
              <a:defRPr sz="4899"/>
            </a:lvl6pPr>
            <a:lvl7pPr lvl="6">
              <a:buNone/>
              <a:defRPr sz="4899"/>
            </a:lvl7pPr>
            <a:lvl8pPr lvl="7">
              <a:buNone/>
              <a:defRPr sz="4899"/>
            </a:lvl8pPr>
            <a:lvl9pPr lvl="8">
              <a:buNone/>
              <a:defRPr sz="4899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26684906" y="39166125"/>
            <a:ext cx="1728300" cy="3305700"/>
          </a:xfrm>
          <a:prstGeom prst="rect">
            <a:avLst/>
          </a:prstGeom>
        </p:spPr>
        <p:txBody>
          <a:bodyPr spcFirstLastPara="1" wrap="square" lIns="447925" tIns="447925" rIns="447925" bIns="447925" anchor="ctr" anchorCtr="0">
            <a:normAutofit/>
          </a:bodyPr>
          <a:lstStyle>
            <a:lvl1pPr lvl="0">
              <a:buNone/>
              <a:defRPr sz="4899"/>
            </a:lvl1pPr>
            <a:lvl2pPr lvl="1">
              <a:buNone/>
              <a:defRPr sz="4899"/>
            </a:lvl2pPr>
            <a:lvl3pPr lvl="2">
              <a:buNone/>
              <a:defRPr sz="4899"/>
            </a:lvl3pPr>
            <a:lvl4pPr lvl="3">
              <a:buNone/>
              <a:defRPr sz="4899"/>
            </a:lvl4pPr>
            <a:lvl5pPr lvl="4">
              <a:buNone/>
              <a:defRPr sz="4899"/>
            </a:lvl5pPr>
            <a:lvl6pPr lvl="5">
              <a:buNone/>
              <a:defRPr sz="4899"/>
            </a:lvl6pPr>
            <a:lvl7pPr lvl="6">
              <a:buNone/>
              <a:defRPr sz="4899"/>
            </a:lvl7pPr>
            <a:lvl8pPr lvl="7">
              <a:buNone/>
              <a:defRPr sz="4899"/>
            </a:lvl8pPr>
            <a:lvl9pPr lvl="8">
              <a:buNone/>
              <a:defRPr sz="4899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81732" y="3737743"/>
            <a:ext cx="26836500" cy="48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47925" tIns="447925" rIns="447925" bIns="4479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718"/>
              <a:buNone/>
              <a:defRPr sz="13718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718"/>
              <a:buNone/>
              <a:defRPr sz="13718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718"/>
              <a:buNone/>
              <a:defRPr sz="13718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718"/>
              <a:buNone/>
              <a:defRPr sz="13718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718"/>
              <a:buNone/>
              <a:defRPr sz="13718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718"/>
              <a:buNone/>
              <a:defRPr sz="13718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718"/>
              <a:buNone/>
              <a:defRPr sz="13718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718"/>
              <a:buNone/>
              <a:defRPr sz="13718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718"/>
              <a:buNone/>
              <a:defRPr sz="13718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81732" y="9679580"/>
            <a:ext cx="26836500" cy="2869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47925" tIns="447925" rIns="447925" bIns="447925" anchor="t" anchorCtr="0">
            <a:normAutofit/>
          </a:bodyPr>
          <a:lstStyle>
            <a:lvl1pPr marL="457200" lvl="0" indent="-788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819"/>
              <a:buChar char="●"/>
              <a:defRPr sz="8819">
                <a:solidFill>
                  <a:schemeClr val="dk2"/>
                </a:solidFill>
              </a:defRPr>
            </a:lvl1pPr>
            <a:lvl2pPr marL="914400" lvl="1" indent="-66415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859"/>
              <a:buChar char="○"/>
              <a:defRPr sz="6859">
                <a:solidFill>
                  <a:schemeClr val="dk2"/>
                </a:solidFill>
              </a:defRPr>
            </a:lvl2pPr>
            <a:lvl3pPr marL="1371600" lvl="2" indent="-66415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859"/>
              <a:buChar char="■"/>
              <a:defRPr sz="6859">
                <a:solidFill>
                  <a:schemeClr val="dk2"/>
                </a:solidFill>
              </a:defRPr>
            </a:lvl3pPr>
            <a:lvl4pPr marL="1828800" lvl="3" indent="-66415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859"/>
              <a:buChar char="●"/>
              <a:defRPr sz="6859">
                <a:solidFill>
                  <a:schemeClr val="dk2"/>
                </a:solidFill>
              </a:defRPr>
            </a:lvl4pPr>
            <a:lvl5pPr marL="2286000" lvl="4" indent="-66415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859"/>
              <a:buChar char="○"/>
              <a:defRPr sz="6859">
                <a:solidFill>
                  <a:schemeClr val="dk2"/>
                </a:solidFill>
              </a:defRPr>
            </a:lvl5pPr>
            <a:lvl6pPr marL="2743200" lvl="5" indent="-66415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859"/>
              <a:buChar char="■"/>
              <a:defRPr sz="6859">
                <a:solidFill>
                  <a:schemeClr val="dk2"/>
                </a:solidFill>
              </a:defRPr>
            </a:lvl6pPr>
            <a:lvl7pPr marL="3200400" lvl="6" indent="-66415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859"/>
              <a:buChar char="●"/>
              <a:defRPr sz="6859">
                <a:solidFill>
                  <a:schemeClr val="dk2"/>
                </a:solidFill>
              </a:defRPr>
            </a:lvl7pPr>
            <a:lvl8pPr marL="3657600" lvl="7" indent="-66415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859"/>
              <a:buChar char="○"/>
              <a:defRPr sz="6859">
                <a:solidFill>
                  <a:schemeClr val="dk2"/>
                </a:solidFill>
              </a:defRPr>
            </a:lvl8pPr>
            <a:lvl9pPr marL="4114800" lvl="8" indent="-66415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859"/>
              <a:buChar char="■"/>
              <a:defRPr sz="6859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26684906" y="39166125"/>
            <a:ext cx="1728300" cy="33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47925" tIns="447925" rIns="447925" bIns="447925" anchor="ctr" anchorCtr="0">
            <a:normAutofit/>
          </a:bodyPr>
          <a:lstStyle>
            <a:lvl1pPr lvl="0" algn="r">
              <a:buNone/>
              <a:defRPr sz="4899">
                <a:solidFill>
                  <a:schemeClr val="dk2"/>
                </a:solidFill>
              </a:defRPr>
            </a:lvl1pPr>
            <a:lvl2pPr lvl="1" algn="r">
              <a:buNone/>
              <a:defRPr sz="4899">
                <a:solidFill>
                  <a:schemeClr val="dk2"/>
                </a:solidFill>
              </a:defRPr>
            </a:lvl2pPr>
            <a:lvl3pPr lvl="2" algn="r">
              <a:buNone/>
              <a:defRPr sz="4899">
                <a:solidFill>
                  <a:schemeClr val="dk2"/>
                </a:solidFill>
              </a:defRPr>
            </a:lvl3pPr>
            <a:lvl4pPr lvl="3" algn="r">
              <a:buNone/>
              <a:defRPr sz="4899">
                <a:solidFill>
                  <a:schemeClr val="dk2"/>
                </a:solidFill>
              </a:defRPr>
            </a:lvl4pPr>
            <a:lvl5pPr lvl="4" algn="r">
              <a:buNone/>
              <a:defRPr sz="4899">
                <a:solidFill>
                  <a:schemeClr val="dk2"/>
                </a:solidFill>
              </a:defRPr>
            </a:lvl5pPr>
            <a:lvl6pPr lvl="5" algn="r">
              <a:buNone/>
              <a:defRPr sz="4899">
                <a:solidFill>
                  <a:schemeClr val="dk2"/>
                </a:solidFill>
              </a:defRPr>
            </a:lvl6pPr>
            <a:lvl7pPr lvl="6" algn="r">
              <a:buNone/>
              <a:defRPr sz="4899">
                <a:solidFill>
                  <a:schemeClr val="dk2"/>
                </a:solidFill>
              </a:defRPr>
            </a:lvl7pPr>
            <a:lvl8pPr lvl="7" algn="r">
              <a:buNone/>
              <a:defRPr sz="4899">
                <a:solidFill>
                  <a:schemeClr val="dk2"/>
                </a:solidFill>
              </a:defRPr>
            </a:lvl8pPr>
            <a:lvl9pPr lvl="8" algn="r">
              <a:buNone/>
              <a:defRPr sz="4899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351E455-44CD-CEA9-6B5B-91B9E31E1800}"/>
              </a:ext>
            </a:extLst>
          </p:cNvPr>
          <p:cNvSpPr txBox="1"/>
          <p:nvPr/>
        </p:nvSpPr>
        <p:spPr>
          <a:xfrm>
            <a:off x="13632873" y="20033673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C88F593-1CEE-78E1-2D79-33FBEF06D24B}"/>
              </a:ext>
            </a:extLst>
          </p:cNvPr>
          <p:cNvSpPr txBox="1"/>
          <p:nvPr/>
        </p:nvSpPr>
        <p:spPr>
          <a:xfrm>
            <a:off x="20033673" y="11637818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Personalizar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3" baseType="lpstr">
      <vt:lpstr>Arial</vt:lpstr>
      <vt:lpstr>Simple Light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CLAUDIA MARTINS CARNEIRO</cp:lastModifiedBy>
  <cp:revision>1</cp:revision>
  <dcterms:modified xsi:type="dcterms:W3CDTF">2026-10-16T10:40:51Z</dcterms:modified>
</cp:coreProperties>
</file>