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400000" cx="7560000"/>
  <p:notesSz cx="6858000" cy="9144000"/>
  <p:embeddedFontLst>
    <p:embeddedFont>
      <p:font typeface="Lexend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01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1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exend-bold.fntdata"/><Relationship Id="rId10" Type="http://schemas.openxmlformats.org/officeDocument/2006/relationships/font" Target="fonts/Lexend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29008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29008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788dba702_0_0:notes"/>
          <p:cNvSpPr/>
          <p:nvPr>
            <p:ph idx="2" type="sldImg"/>
          </p:nvPr>
        </p:nvSpPr>
        <p:spPr>
          <a:xfrm>
            <a:off x="10290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788dba7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788dba702_0_5:notes"/>
          <p:cNvSpPr/>
          <p:nvPr>
            <p:ph idx="2" type="sldImg"/>
          </p:nvPr>
        </p:nvSpPr>
        <p:spPr>
          <a:xfrm>
            <a:off x="10290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788dba70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788dba702_0_16:notes"/>
          <p:cNvSpPr/>
          <p:nvPr>
            <p:ph idx="2" type="sldImg"/>
          </p:nvPr>
        </p:nvSpPr>
        <p:spPr>
          <a:xfrm>
            <a:off x="10290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788dba70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781706"/>
            <a:ext cx="7044600" cy="21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2975459"/>
            <a:ext cx="70446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1161286"/>
            <a:ext cx="7044600" cy="20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3309423"/>
            <a:ext cx="7044600" cy="13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2258110"/>
            <a:ext cx="7044600" cy="8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467218"/>
            <a:ext cx="70446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1209948"/>
            <a:ext cx="70446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467218"/>
            <a:ext cx="70446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1209948"/>
            <a:ext cx="33069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1209948"/>
            <a:ext cx="33069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467218"/>
            <a:ext cx="70446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583307"/>
            <a:ext cx="2321700" cy="7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1458898"/>
            <a:ext cx="2321700" cy="33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472598"/>
            <a:ext cx="5264700" cy="42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131"/>
            <a:ext cx="3780000" cy="54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1294672"/>
            <a:ext cx="3344400" cy="15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2942861"/>
            <a:ext cx="33444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760184"/>
            <a:ext cx="3172200" cy="387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4441549"/>
            <a:ext cx="4959600" cy="6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467218"/>
            <a:ext cx="7044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1209948"/>
            <a:ext cx="7044600" cy="3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4895766"/>
            <a:ext cx="4536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03050" y="424825"/>
            <a:ext cx="4287000" cy="19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E8954C"/>
                </a:solidFill>
                <a:latin typeface="Lexend"/>
                <a:ea typeface="Lexend"/>
                <a:cs typeface="Lexend"/>
                <a:sym typeface="Lexend"/>
              </a:rPr>
              <a:t>Coloque seu título aqui alinhado a esquerda, evitando sobrepor a </a:t>
            </a:r>
            <a:endParaRPr b="1" sz="2500">
              <a:solidFill>
                <a:srgbClr val="E8954C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E8954C"/>
                </a:solidFill>
                <a:latin typeface="Lexend"/>
                <a:ea typeface="Lexend"/>
                <a:cs typeface="Lexend"/>
                <a:sym typeface="Lexend"/>
              </a:rPr>
              <a:t>imagem lateral.</a:t>
            </a:r>
            <a:endParaRPr b="1" sz="2500">
              <a:solidFill>
                <a:srgbClr val="E8954C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E8954C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990450" y="312650"/>
            <a:ext cx="6311700" cy="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500">
                <a:solidFill>
                  <a:srgbClr val="E8954C"/>
                </a:solidFill>
                <a:latin typeface="Lexend"/>
                <a:ea typeface="Lexend"/>
                <a:cs typeface="Lexend"/>
                <a:sym typeface="Lexend"/>
              </a:rPr>
              <a:t>Coloque o título da sua apresentação</a:t>
            </a:r>
            <a:endParaRPr i="1" sz="1500">
              <a:solidFill>
                <a:srgbClr val="E8954C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052450" y="1125600"/>
            <a:ext cx="6100500" cy="3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E8954C"/>
                </a:solidFill>
                <a:latin typeface="Lexend"/>
                <a:ea typeface="Lexend"/>
                <a:cs typeface="Lexend"/>
                <a:sym typeface="Lexend"/>
              </a:rPr>
              <a:t>Se tiver um título para esse slide, coloque ele nessa formatação aqui</a:t>
            </a:r>
            <a:endParaRPr b="1">
              <a:solidFill>
                <a:srgbClr val="E8954C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500">
                <a:latin typeface="Lexend"/>
                <a:ea typeface="Lexend"/>
                <a:cs typeface="Lexend"/>
                <a:sym typeface="Lexend"/>
              </a:rPr>
              <a:t>Aqui você pode colocar o texto corrido e as suas imagens, respeitando o tamanho de fonte para uma melhor leitura.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950" y="4185750"/>
            <a:ext cx="986125" cy="4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1938" y="510475"/>
            <a:ext cx="876125" cy="13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7525" y="4104300"/>
            <a:ext cx="721075" cy="58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9675" y="4191925"/>
            <a:ext cx="916050" cy="4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1900" y="4037550"/>
            <a:ext cx="345225" cy="7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0250" y="4142287"/>
            <a:ext cx="658950" cy="5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624150" y="2852200"/>
            <a:ext cx="63117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Escreva aqui o(s) nome(s) do Departamento | Unidade Acadêmica | Laboratório | </a:t>
            </a:r>
            <a:r>
              <a:rPr lang="pt-BR" sz="15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Instituição</a:t>
            </a:r>
            <a:r>
              <a:rPr lang="pt-BR" sz="15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 relevante ao seu trabalho</a:t>
            </a:r>
            <a:endParaRPr sz="15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679175" y="2287500"/>
            <a:ext cx="6311700" cy="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Escreva aqui o seu nome</a:t>
            </a:r>
            <a:endParaRPr b="1" sz="15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679175" y="4849150"/>
            <a:ext cx="6311700" cy="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(delete as logomarcas que não estão envolvidas com seu trabalho, selecione todas as outras e centralize, depois delete essa linha)</a:t>
            </a:r>
            <a:endParaRPr b="1" sz="10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